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2" r:id="rId1"/>
  </p:sldMasterIdLst>
  <p:sldIdLst>
    <p:sldId id="256" r:id="rId2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40" y="1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DF9204-3F29-4C3A-BA41-3063400202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3393CD-7262-4AC7-80E6-52FE6F3F39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0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D430AE-0210-4E82-AD7B-41B112DE7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fld id="{11A6662E-FAF4-44BC-88B5-85A7CBFB6D30}" type="datetime1">
              <a:rPr lang="en-US" smtClean="0"/>
              <a:pPr/>
              <a:t>7/25/2023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221974-7DEC-459D-9642-CB5B59C82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endParaRPr lang="en-US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731837-C94E-4B5B-BCF0-110C69EDB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fld id="{73B850FF-6169-4056-8077-06FFA93A5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705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7ABDD2-E186-4F25-8FDE-D1E875E9C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18CC5B-A7E0-48B1-8329-6533AC76E7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905B1B-77FE-4BFC-BF87-87DA989F0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59632-1575-4E14-B53B-3DC3D5ED3947}" type="datetime1">
              <a:rPr lang="en-US" smtClean="0"/>
              <a:t>7/25/2023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18531E-1B90-4631-BD37-4BB1DBFAB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8A55E8-88DC-4280-8E04-FF50FF8ED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539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60633D-90E4-4F5A-9EBF-DDEC2B0B47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DD3065-FA3D-42C8-BFDA-967C87F4F2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DC126F-38E2-4425-861F-98ED43228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A6868-2568-4CC9-B302-F37117B01A6E}" type="datetime1">
              <a:rPr lang="en-US" smtClean="0"/>
              <a:t>7/25/2023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9645D8-F22A-4354-A8B3-96E8A2D23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9E2295-A616-4D57-8800-7B7E213A8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050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4CC1FC-ADE8-488C-A1DA-2FD569FD4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694" y="365760"/>
            <a:ext cx="10895106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F02842-38C3-46D6-8527-0F6FE623C5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864CF5-F681-40C2-88CC-E02206C9C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5F08A-1E71-4B2B-BB49-E743F2903911}" type="datetime1">
              <a:rPr lang="en-US" smtClean="0"/>
              <a:t>7/25/2023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C04753-4FE4-4A6F-99BB-CFFC92E0C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A569D1-DB13-4BD9-8BA9-0DEAD98F8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691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020B05-7BF6-4073-9106-FA19E9727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8EE8D7-6B58-4A3F-9DD5-E563D5192A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02990E-9F0A-446A-B5B8-459CA8D98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17D9E-721A-44BB-8863-9873FE64DA75}" type="datetime1">
              <a:rPr lang="en-US" smtClean="0"/>
              <a:t>7/25/2023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E68EAA-4377-45FF-9D7C-9E77BC9F2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07FA71-74C3-44B8-A0AC-E18A1E76B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847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71F12-2D88-4F76-AF46-BD5156C127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694" y="365760"/>
            <a:ext cx="10895106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E1AA46-E3EB-4704-B019-F90F1E6177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8695" y="1825625"/>
            <a:ext cx="5561106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17480F-A530-4D05-9A22-E573FB4BA6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1825625"/>
            <a:ext cx="5561105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B56FDA-C47A-4F4A-A364-BA60A25AB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1DA2F-80B8-49CF-99FB-5ABCA53A607A}" type="datetime1">
              <a:rPr lang="en-US" smtClean="0"/>
              <a:t>7/25/2023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26D8DD-6D84-44D4-8A1B-57615B3ED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C8FE31-B577-4017-8AFE-A8BA09596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252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C28C9-B8CC-413F-9FFA-626680E4A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694" y="365125"/>
            <a:ext cx="1127461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3FE72-9D42-45F5-A37F-B12130388A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5256" y="1752600"/>
            <a:ext cx="5532319" cy="823912"/>
          </a:xfrm>
        </p:spPr>
        <p:txBody>
          <a:bodyPr anchor="b"/>
          <a:lstStyle>
            <a:lvl1pPr marL="0" indent="0">
              <a:buNone/>
              <a:defRPr sz="24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E3A31D-9B5F-4DE3-B18D-F7F77782EB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5256" y="2666999"/>
            <a:ext cx="5532319" cy="35226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0BE1D2D-822C-466C-A7B9-1A2D97366A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752600"/>
            <a:ext cx="5561106" cy="823912"/>
          </a:xfrm>
        </p:spPr>
        <p:txBody>
          <a:bodyPr anchor="b"/>
          <a:lstStyle>
            <a:lvl1pPr marL="0" indent="0">
              <a:buNone/>
              <a:defRPr sz="24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6F13B2C-44CA-49C4-BC84-02AF1638F3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666999"/>
            <a:ext cx="5561106" cy="35226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793CB55-E9C1-4CE6-9B61-81B71475B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52172-E6C9-4B6C-929A-A9DE3837BBF1}" type="datetime1">
              <a:rPr lang="en-US" smtClean="0"/>
              <a:t>7/25/2023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DF22318-747B-4EC9-862C-D9FD488CC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CFBDDDF-16BD-438D-937D-0E3E30E74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133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92D5F-0BD4-4517-9233-E08AF405B6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694" y="365760"/>
            <a:ext cx="1127461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83523B8-51E3-48B8-BFD8-CE950619804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8693" y="6416675"/>
            <a:ext cx="2921715" cy="365125"/>
          </a:xfrm>
        </p:spPr>
        <p:txBody>
          <a:bodyPr/>
          <a:lstStyle/>
          <a:p>
            <a:fld id="{3AB41CFF-90C9-47B3-9DA1-F2BF8D839F7E}" type="datetime1">
              <a:rPr lang="en-US" smtClean="0"/>
              <a:t>7/25/2023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739B90-5D50-4424-B51D-53C391621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6F9286-3A00-4D3C-A3F0-50AC9045C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983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933BE2-665A-42DA-A3B7-835F81A3F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048FA-06AB-4884-A69B-986B96E68A24}" type="datetime1">
              <a:rPr lang="en-US" smtClean="0"/>
              <a:t>7/25/2023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4DBCBD-AD42-432D-ABA9-20D616AF3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140251-3596-4673-B24B-59A6F9ED8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295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A81A1-6D8E-4DD6-8E49-DABDE6D10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93F18F-F78D-4A31-A6BC-6552105BCF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82C2F4-BDF4-4A4F-AA3D-52692932C2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13850F-5C87-4F08-9658-EAF049B60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B7ABA-0172-4F9C-889D-567164F66BCD}" type="datetime1">
              <a:rPr lang="en-US" smtClean="0"/>
              <a:t>7/25/2023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0BCE9A-A746-4439-B5D3-966FBC8E5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1D3B51-AA2E-4AA1-8062-A0D476D80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196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D02CF7-F453-4B3E-9510-D747979878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E2A1B9-8A2A-4B49-8B79-76D3EEB36B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9FEA03-0EC4-4085-AE63-4AA492D61A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05AD5B-0DEA-4C6F-94D2-FAA99F2E5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C6A5B-8AE7-4A41-B5A7-9ADC6686DC18}" type="datetime1">
              <a:rPr lang="en-US" smtClean="0"/>
              <a:t>7/25/2023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DC6744-7CBA-4A1D-8F87-10699F981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AD9048-35FF-4BE9-8157-BE4BAA1C7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938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0BABF38A-8A0D-492E-BD20-6CF4D46B5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92000" cy="6858004"/>
          </a:xfrm>
          <a:prstGeom prst="rect">
            <a:avLst/>
          </a:prstGeom>
          <a:solidFill>
            <a:schemeClr val="bg2">
              <a:lumMod val="9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984D45-0ED3-4D03-8E44-5E355C913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694" y="425450"/>
            <a:ext cx="1127461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687D6E-D1E9-489C-9AA9-3575C39BAA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8694" y="1949450"/>
            <a:ext cx="11274612" cy="4195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364E9C-08EE-4B1B-B3FC-D6D997F4EA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8694" y="64166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fld id="{57E0CF6C-748E-4B7A-BC8B-3011EF78ED13}" type="datetime1">
              <a:rPr lang="en-US" smtClean="0"/>
              <a:pPr/>
              <a:t>7/25/2023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B0A1F1-38FE-4C27-81E6-A43A54793F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1667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endParaRPr lang="en-US" dirty="0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26B39A-FFD8-42EF-ADC7-7DB3B302F8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990106" y="64166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fld id="{73B850FF-6169-4056-8077-06FFA93A5366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4" name="Picture 13" descr="A picture containing sitting&#10;&#10;Description automatically generated">
            <a:extLst>
              <a:ext uri="{FF2B5EF4-FFF2-40B4-BE49-F238E27FC236}">
                <a16:creationId xmlns:a16="http://schemas.microsoft.com/office/drawing/2014/main" id="{BC526B7A-4801-4FD1-95C8-03AF22629E87}"/>
              </a:ext>
            </a:extLst>
          </p:cNvPr>
          <p:cNvPicPr>
            <a:picLocks noChangeAspect="1"/>
          </p:cNvPicPr>
          <p:nvPr/>
        </p:nvPicPr>
        <p:blipFill>
          <a:blip r:embed="rId13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4400" y="0"/>
            <a:ext cx="3654612" cy="4575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3790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84" r:id="rId1"/>
    <p:sldLayoutId id="2147484085" r:id="rId2"/>
    <p:sldLayoutId id="2147484086" r:id="rId3"/>
    <p:sldLayoutId id="2147484087" r:id="rId4"/>
    <p:sldLayoutId id="2147484088" r:id="rId5"/>
    <p:sldLayoutId id="2147484089" r:id="rId6"/>
    <p:sldLayoutId id="2147484090" r:id="rId7"/>
    <p:sldLayoutId id="2147484081" r:id="rId8"/>
    <p:sldLayoutId id="2147484082" r:id="rId9"/>
    <p:sldLayoutId id="2147484083" r:id="rId10"/>
    <p:sldLayoutId id="2147484091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accent1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77" name="Rectangle 476">
            <a:extLst>
              <a:ext uri="{FF2B5EF4-FFF2-40B4-BE49-F238E27FC236}">
                <a16:creationId xmlns:a16="http://schemas.microsoft.com/office/drawing/2014/main" id="{F1174801-1395-44C5-9B00-CCAC45C056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479" name="Rectangle 478">
            <a:extLst>
              <a:ext uri="{FF2B5EF4-FFF2-40B4-BE49-F238E27FC236}">
                <a16:creationId xmlns:a16="http://schemas.microsoft.com/office/drawing/2014/main" id="{32EBE56B-DFF0-4948-83B7-D40B667371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9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A16D935-92AA-465A-2B2E-ED5DB8F42A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4310" y="3844343"/>
            <a:ext cx="6378593" cy="2295700"/>
          </a:xfrm>
        </p:spPr>
        <p:txBody>
          <a:bodyPr vert="horz" lIns="91440" tIns="45720" rIns="91440" bIns="45720" rtlCol="0" anchor="ctr" anchorCtr="0">
            <a:noAutofit/>
          </a:bodyPr>
          <a:lstStyle/>
          <a:p>
            <a:pPr algn="l">
              <a:lnSpc>
                <a:spcPct val="90000"/>
              </a:lnSpc>
            </a:pPr>
            <a:br>
              <a:rPr lang="cs-CZ" sz="3600" b="1" spc="100" dirty="0"/>
            </a:br>
            <a:r>
              <a:rPr lang="en-US" sz="3600" b="1" spc="100" dirty="0"/>
              <a:t>SILVESTR 2023</a:t>
            </a:r>
            <a:r>
              <a:rPr lang="cs-CZ" sz="3600" b="1" spc="100" dirty="0"/>
              <a:t>/2024</a:t>
            </a:r>
            <a:br>
              <a:rPr lang="en-US" sz="3600" b="1" i="1" spc="100" dirty="0"/>
            </a:br>
            <a:r>
              <a:rPr lang="en-US" sz="3600" b="1" spc="100" dirty="0"/>
              <a:t>VÍTÁNÍ NOVÉHO ROKU</a:t>
            </a:r>
            <a:r>
              <a:rPr lang="cs-CZ" sz="3600" b="1" spc="100" dirty="0"/>
              <a:t> </a:t>
            </a:r>
            <a:r>
              <a:rPr lang="en-US" sz="3600" b="1" spc="100" dirty="0"/>
              <a:t>NA STATKU KRKAVČÍ HORA</a:t>
            </a:r>
            <a:br>
              <a:rPr lang="cs-CZ" sz="3600" b="1" spc="100" dirty="0"/>
            </a:br>
            <a:br>
              <a:rPr lang="cs-CZ" sz="3600" b="1" spc="100" dirty="0"/>
            </a:br>
            <a:r>
              <a:rPr lang="cs-CZ" sz="1600" b="1" spc="100" dirty="0"/>
              <a:t>VÍCE INFORMACÍ NA PENSION@KRKAVCIHORA.CZ</a:t>
            </a:r>
            <a:br>
              <a:rPr lang="cs-CZ" sz="1600" b="1" spc="100" dirty="0"/>
            </a:br>
            <a:r>
              <a:rPr lang="cs-CZ" sz="1600" b="1" spc="100" dirty="0"/>
              <a:t>TEL: 732 199 031</a:t>
            </a:r>
            <a:br>
              <a:rPr lang="en-US" sz="3600" b="1" i="1" spc="100" dirty="0"/>
            </a:br>
            <a:endParaRPr lang="en-US" sz="3600" b="1" i="1" spc="100" dirty="0"/>
          </a:p>
        </p:txBody>
      </p:sp>
      <p:grpSp>
        <p:nvGrpSpPr>
          <p:cNvPr id="481" name="Group 480">
            <a:extLst>
              <a:ext uri="{FF2B5EF4-FFF2-40B4-BE49-F238E27FC236}">
                <a16:creationId xmlns:a16="http://schemas.microsoft.com/office/drawing/2014/main" id="{1349D8E1-A99C-44FA-8E2E-490F99B6FD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V="1">
            <a:off x="8167025" y="76200"/>
            <a:ext cx="3997615" cy="6816079"/>
            <a:chOff x="8059620" y="41922"/>
            <a:chExt cx="3997615" cy="6816077"/>
          </a:xfrm>
        </p:grpSpPr>
        <p:pic>
          <p:nvPicPr>
            <p:cNvPr id="482" name="Picture 481">
              <a:extLst>
                <a:ext uri="{FF2B5EF4-FFF2-40B4-BE49-F238E27FC236}">
                  <a16:creationId xmlns:a16="http://schemas.microsoft.com/office/drawing/2014/main" id="{3A84D5F5-1BF3-41EE-B3AD-9714296C22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 rotWithShape="1">
            <a:blip r:embed="rId2">
              <a:duotone>
                <a:schemeClr val="accent6">
                  <a:shade val="45000"/>
                  <a:satMod val="135000"/>
                </a:schemeClr>
                <a:prstClr val="white"/>
              </a:duotone>
              <a:alphaModFix amt="7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818" b="17291"/>
            <a:stretch/>
          </p:blipFill>
          <p:spPr>
            <a:xfrm flipH="1">
              <a:off x="8059620" y="1345934"/>
              <a:ext cx="3997615" cy="5512065"/>
            </a:xfrm>
            <a:prstGeom prst="rect">
              <a:avLst/>
            </a:prstGeom>
          </p:spPr>
        </p:pic>
        <p:pic>
          <p:nvPicPr>
            <p:cNvPr id="483" name="Picture 482">
              <a:extLst>
                <a:ext uri="{FF2B5EF4-FFF2-40B4-BE49-F238E27FC236}">
                  <a16:creationId xmlns:a16="http://schemas.microsoft.com/office/drawing/2014/main" id="{571D517A-9243-42DB-94D5-3031618964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 rotWithShape="1">
            <a:blip r:embed="rId2">
              <a:duotone>
                <a:schemeClr val="accent6">
                  <a:shade val="45000"/>
                  <a:satMod val="135000"/>
                </a:schemeClr>
                <a:prstClr val="white"/>
              </a:duotone>
              <a:alphaModFix amt="1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0690"/>
            <a:stretch/>
          </p:blipFill>
          <p:spPr>
            <a:xfrm>
              <a:off x="8915400" y="41922"/>
              <a:ext cx="3141835" cy="6816077"/>
            </a:xfrm>
            <a:prstGeom prst="rect">
              <a:avLst/>
            </a:prstGeom>
          </p:spPr>
        </p:pic>
      </p:grpSp>
      <p:sp>
        <p:nvSpPr>
          <p:cNvPr id="3" name="Podnadpis 2">
            <a:extLst>
              <a:ext uri="{FF2B5EF4-FFF2-40B4-BE49-F238E27FC236}">
                <a16:creationId xmlns:a16="http://schemas.microsoft.com/office/drawing/2014/main" id="{DBE31FF4-033D-90FE-EC9E-FA81DC5079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92904" y="4871803"/>
            <a:ext cx="4212128" cy="1539053"/>
          </a:xfrm>
        </p:spPr>
        <p:txBody>
          <a:bodyPr vert="horz" lIns="91440" tIns="45720" rIns="91440" bIns="45720" rtlCol="0" anchor="ctr">
            <a:normAutofit fontScale="25000" lnSpcReduction="20000"/>
          </a:bodyPr>
          <a:lstStyle/>
          <a:p>
            <a:pPr marL="182880" indent="-228600" algn="l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7200" b="1" dirty="0">
                <a:latin typeface="+mj-lt"/>
              </a:rPr>
              <a:t>JEDINEČNÁ ATMOSFÉRA DALEKO OD RUCHU MĚSTA V SOULADU S PŘÍRODOU</a:t>
            </a:r>
          </a:p>
          <a:p>
            <a:pPr marL="182880" indent="-228600" algn="l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7200" b="1" dirty="0">
                <a:latin typeface="+mj-lt"/>
              </a:rPr>
              <a:t>PRONÁJEM POUZE CELÉ UBYTOVACÍ KAPACITY – VHODNÉ PRO SKUPINU PŘÁTEL</a:t>
            </a:r>
            <a:endParaRPr lang="cs-CZ" sz="7200" b="1" dirty="0">
              <a:latin typeface="+mj-lt"/>
            </a:endParaRPr>
          </a:p>
          <a:p>
            <a:pPr marL="182880" indent="-228600" algn="l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7200" b="1" dirty="0">
                <a:latin typeface="+mj-lt"/>
              </a:rPr>
              <a:t>PODMÍNKOU JE OSLAVA BEZ </a:t>
            </a:r>
            <a:r>
              <a:rPr lang="cs-CZ" sz="7200" b="1" dirty="0">
                <a:latin typeface="+mj-lt"/>
              </a:rPr>
              <a:t>    </a:t>
            </a:r>
            <a:r>
              <a:rPr lang="en-US" sz="7200" b="1" dirty="0">
                <a:latin typeface="+mj-lt"/>
              </a:rPr>
              <a:t>PETARD A OHŇOSTROJE</a:t>
            </a:r>
            <a:r>
              <a:rPr lang="cs-CZ" sz="7200" b="1" dirty="0">
                <a:latin typeface="+mj-lt"/>
              </a:rPr>
              <a:t>.</a:t>
            </a:r>
            <a:endParaRPr lang="en-US" sz="7200" dirty="0">
              <a:latin typeface="+mj-lt"/>
            </a:endParaRPr>
          </a:p>
          <a:p>
            <a:pPr marL="182880" indent="-228600" algn="l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000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AF1C56D0-C175-5381-167B-501DC9E498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9115" y="76201"/>
            <a:ext cx="3279412" cy="2614565"/>
          </a:xfrm>
          <a:prstGeom prst="rect">
            <a:avLst/>
          </a:prstGeom>
        </p:spPr>
      </p:pic>
      <p:pic>
        <p:nvPicPr>
          <p:cNvPr id="5" name="Obrázek 4" descr="Obsah obrázku pes, hnědá, savci&#10;&#10;Popis byl vytvořen automaticky">
            <a:extLst>
              <a:ext uri="{FF2B5EF4-FFF2-40B4-BE49-F238E27FC236}">
                <a16:creationId xmlns:a16="http://schemas.microsoft.com/office/drawing/2014/main" id="{C18565BE-5311-3A9F-9FDC-310022AF967D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05" r="-1" b="-1"/>
          <a:stretch/>
        </p:blipFill>
        <p:spPr>
          <a:xfrm>
            <a:off x="6547152" y="196672"/>
            <a:ext cx="5404556" cy="3579050"/>
          </a:xfrm>
          <a:prstGeom prst="rect">
            <a:avLst/>
          </a:prstGeom>
        </p:spPr>
      </p:pic>
      <p:sp>
        <p:nvSpPr>
          <p:cNvPr id="4" name="AutoShape 2">
            <a:extLst>
              <a:ext uri="{FF2B5EF4-FFF2-40B4-BE49-F238E27FC236}">
                <a16:creationId xmlns:a16="http://schemas.microsoft.com/office/drawing/2014/main" id="{FC49E8BE-266C-196B-EC78-C520CA94475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2022823"/>
      </p:ext>
    </p:extLst>
  </p:cSld>
  <p:clrMapOvr>
    <a:masterClrMapping/>
  </p:clrMapOvr>
</p:sld>
</file>

<file path=ppt/theme/theme1.xml><?xml version="1.0" encoding="utf-8"?>
<a:theme xmlns:a="http://schemas.openxmlformats.org/drawingml/2006/main" name="DappledVTI">
  <a:themeElements>
    <a:clrScheme name="Custom 81">
      <a:dk1>
        <a:sysClr val="windowText" lastClr="000000"/>
      </a:dk1>
      <a:lt1>
        <a:sysClr val="window" lastClr="FFFFFF"/>
      </a:lt1>
      <a:dk2>
        <a:srgbClr val="21363B"/>
      </a:dk2>
      <a:lt2>
        <a:srgbClr val="F4F2F0"/>
      </a:lt2>
      <a:accent1>
        <a:srgbClr val="758468"/>
      </a:accent1>
      <a:accent2>
        <a:srgbClr val="B5A7AC"/>
      </a:accent2>
      <a:accent3>
        <a:srgbClr val="CC9C6F"/>
      </a:accent3>
      <a:accent4>
        <a:srgbClr val="767640"/>
      </a:accent4>
      <a:accent5>
        <a:srgbClr val="A5B295"/>
      </a:accent5>
      <a:accent6>
        <a:srgbClr val="C19DA7"/>
      </a:accent6>
      <a:hlink>
        <a:srgbClr val="D13D6E"/>
      </a:hlink>
      <a:folHlink>
        <a:srgbClr val="6C9D92"/>
      </a:folHlink>
    </a:clrScheme>
    <a:fontScheme name="Custom 67">
      <a:majorFont>
        <a:latin typeface="Sabon Next L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ppledVTI" id="{204FEFAB-F02B-4FE8-B509-C50A618B972D}" vid="{7EAEADA8-5A8E-45B2-B0E4-448EC7E7A94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57</Words>
  <Application>Microsoft Office PowerPoint</Application>
  <PresentationFormat>Širokoúhlá obrazovka</PresentationFormat>
  <Paragraphs>4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6" baseType="lpstr">
      <vt:lpstr>Arial</vt:lpstr>
      <vt:lpstr>Avenir Next LT Pro</vt:lpstr>
      <vt:lpstr>AvenirNext LT Pro Medium</vt:lpstr>
      <vt:lpstr>Sabon Next LT</vt:lpstr>
      <vt:lpstr>DappledVTI</vt:lpstr>
      <vt:lpstr> SILVESTR 2023/2024 VÍTÁNÍ NOVÉHO ROKU NA STATKU KRKAVČÍ HORA  VÍCE INFORMACÍ NA PENSION@KRKAVCIHORA.CZ TEL: 732 199 031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SILVESTR 2022 VÍTÁNÍ NOVÉHO ROKU 2023 NA STATKU KRKAVČÍ HORA</dc:title>
  <dc:creator>Kristyna Hrabetova</dc:creator>
  <cp:lastModifiedBy>Kristyna Mlčochová</cp:lastModifiedBy>
  <cp:revision>5</cp:revision>
  <cp:lastPrinted>2023-07-25T10:37:31Z</cp:lastPrinted>
  <dcterms:created xsi:type="dcterms:W3CDTF">2022-07-12T08:41:40Z</dcterms:created>
  <dcterms:modified xsi:type="dcterms:W3CDTF">2023-07-25T10:40:39Z</dcterms:modified>
</cp:coreProperties>
</file>