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6" r:id="rId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40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7/25/2023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0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3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5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9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47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5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7/25/2023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3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7/25/2023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83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7/25/2023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9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9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38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7/25/2023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79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81" r:id="rId8"/>
    <p:sldLayoutId id="2147484082" r:id="rId9"/>
    <p:sldLayoutId id="2147484083" r:id="rId10"/>
    <p:sldLayoutId id="214748409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7" name="Rectangle 476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79" name="Rectangle 478">
            <a:extLst>
              <a:ext uri="{FF2B5EF4-FFF2-40B4-BE49-F238E27FC236}">
                <a16:creationId xmlns:a16="http://schemas.microsoft.com/office/drawing/2014/main" id="{32EBE56B-DFF0-4948-83B7-D40B667371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A16D935-92AA-465A-2B2E-ED5DB8F42A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4310" y="3844343"/>
            <a:ext cx="6378593" cy="2295700"/>
          </a:xfrm>
        </p:spPr>
        <p:txBody>
          <a:bodyPr vert="horz" lIns="91440" tIns="45720" rIns="91440" bIns="45720" rtlCol="0" anchor="ctr" anchorCtr="0">
            <a:noAutofit/>
          </a:bodyPr>
          <a:lstStyle/>
          <a:p>
            <a:pPr algn="l">
              <a:lnSpc>
                <a:spcPct val="90000"/>
              </a:lnSpc>
            </a:pPr>
            <a:br>
              <a:rPr lang="cs-CZ" sz="3600" b="1" spc="100" dirty="0"/>
            </a:br>
            <a:r>
              <a:rPr lang="en-US" sz="3600" b="1" spc="100" dirty="0"/>
              <a:t>SILVESTR 2023</a:t>
            </a:r>
            <a:r>
              <a:rPr lang="cs-CZ" sz="3600" b="1" spc="100" dirty="0"/>
              <a:t>/2024</a:t>
            </a:r>
            <a:br>
              <a:rPr lang="en-US" sz="3600" b="1" i="1" spc="100" dirty="0"/>
            </a:br>
            <a:r>
              <a:rPr lang="en-US" sz="3600" b="1" spc="100" dirty="0"/>
              <a:t>VÍTÁNÍ NOVÉHO ROKU</a:t>
            </a:r>
            <a:r>
              <a:rPr lang="cs-CZ" sz="3600" b="1" spc="100" dirty="0"/>
              <a:t> </a:t>
            </a:r>
            <a:r>
              <a:rPr lang="en-US" sz="3600" b="1" spc="100" dirty="0"/>
              <a:t>NA STATKU KRKAVČÍ HORA</a:t>
            </a:r>
            <a:br>
              <a:rPr lang="cs-CZ" sz="3600" b="1" spc="100" dirty="0"/>
            </a:br>
            <a:br>
              <a:rPr lang="cs-CZ" sz="3600" b="1" spc="100" dirty="0"/>
            </a:br>
            <a:r>
              <a:rPr lang="cs-CZ" sz="1600" b="1" spc="100" dirty="0"/>
              <a:t>VÍCE INFORMACÍ NA PENSION@KRKAVCIHORA.CZ</a:t>
            </a:r>
            <a:br>
              <a:rPr lang="cs-CZ" sz="1600" b="1" spc="100" dirty="0"/>
            </a:br>
            <a:r>
              <a:rPr lang="cs-CZ" sz="1600" b="1" spc="100" dirty="0"/>
              <a:t>TEL: 732 199 031</a:t>
            </a:r>
            <a:br>
              <a:rPr lang="en-US" sz="3600" b="1" i="1" spc="100" dirty="0"/>
            </a:br>
            <a:endParaRPr lang="en-US" sz="3600" b="1" i="1" spc="100" dirty="0"/>
          </a:p>
        </p:txBody>
      </p:sp>
      <p:grpSp>
        <p:nvGrpSpPr>
          <p:cNvPr id="481" name="Group 480">
            <a:extLst>
              <a:ext uri="{FF2B5EF4-FFF2-40B4-BE49-F238E27FC236}">
                <a16:creationId xmlns:a16="http://schemas.microsoft.com/office/drawing/2014/main" id="{1349D8E1-A99C-44FA-8E2E-490F99B6F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8167025" y="76200"/>
            <a:ext cx="3997615" cy="6816079"/>
            <a:chOff x="8059620" y="41922"/>
            <a:chExt cx="3997615" cy="6816077"/>
          </a:xfrm>
        </p:grpSpPr>
        <p:pic>
          <p:nvPicPr>
            <p:cNvPr id="482" name="Picture 481">
              <a:extLst>
                <a:ext uri="{FF2B5EF4-FFF2-40B4-BE49-F238E27FC236}">
                  <a16:creationId xmlns:a16="http://schemas.microsoft.com/office/drawing/2014/main" id="{3A84D5F5-1BF3-41EE-B3AD-9714296C2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818" b="17291"/>
            <a:stretch/>
          </p:blipFill>
          <p:spPr>
            <a:xfrm flipH="1">
              <a:off x="8059620" y="1345934"/>
              <a:ext cx="3997615" cy="5512065"/>
            </a:xfrm>
            <a:prstGeom prst="rect">
              <a:avLst/>
            </a:prstGeom>
          </p:spPr>
        </p:pic>
        <p:pic>
          <p:nvPicPr>
            <p:cNvPr id="483" name="Picture 482">
              <a:extLst>
                <a:ext uri="{FF2B5EF4-FFF2-40B4-BE49-F238E27FC236}">
                  <a16:creationId xmlns:a16="http://schemas.microsoft.com/office/drawing/2014/main" id="{571D517A-9243-42DB-94D5-303161896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0690"/>
            <a:stretch/>
          </p:blipFill>
          <p:spPr>
            <a:xfrm>
              <a:off x="8915400" y="41922"/>
              <a:ext cx="3141835" cy="6816077"/>
            </a:xfrm>
            <a:prstGeom prst="rect">
              <a:avLst/>
            </a:prstGeom>
          </p:spPr>
        </p:pic>
      </p:grpSp>
      <p:sp>
        <p:nvSpPr>
          <p:cNvPr id="3" name="Podnadpis 2">
            <a:extLst>
              <a:ext uri="{FF2B5EF4-FFF2-40B4-BE49-F238E27FC236}">
                <a16:creationId xmlns:a16="http://schemas.microsoft.com/office/drawing/2014/main" id="{DBE31FF4-033D-90FE-EC9E-FA81DC5079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2904" y="4871803"/>
            <a:ext cx="4212128" cy="1539053"/>
          </a:xfr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182880" indent="-228600" algn="l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200" b="1" dirty="0">
                <a:latin typeface="+mj-lt"/>
              </a:rPr>
              <a:t>JEDINEČNÁ ATMOSFÉRA DALEKO OD RUCHU MĚSTA V SOULADU S PŘÍRODOU</a:t>
            </a:r>
          </a:p>
          <a:p>
            <a:pPr marL="182880" indent="-228600" algn="l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200" b="1" dirty="0">
                <a:latin typeface="+mj-lt"/>
              </a:rPr>
              <a:t>PRONÁJEM POUZE CELÉ UBYTOVACÍ KAPACITY – VHODNÉ PRO SKUPINU PŘÁTEL</a:t>
            </a:r>
            <a:endParaRPr lang="cs-CZ" sz="7200" b="1" dirty="0">
              <a:latin typeface="+mj-lt"/>
            </a:endParaRPr>
          </a:p>
          <a:p>
            <a:pPr marL="182880" indent="-228600" algn="l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200" b="1" dirty="0">
                <a:latin typeface="+mj-lt"/>
              </a:rPr>
              <a:t>PODMÍNKOU JE OSLAVA BEZ </a:t>
            </a:r>
            <a:r>
              <a:rPr lang="cs-CZ" sz="7200" b="1" dirty="0">
                <a:latin typeface="+mj-lt"/>
              </a:rPr>
              <a:t>    </a:t>
            </a:r>
            <a:r>
              <a:rPr lang="en-US" sz="7200" b="1" dirty="0">
                <a:latin typeface="+mj-lt"/>
              </a:rPr>
              <a:t>PETARD A OHŇOSTROJE</a:t>
            </a:r>
            <a:r>
              <a:rPr lang="cs-CZ" sz="7200" b="1" dirty="0">
                <a:latin typeface="+mj-lt"/>
              </a:rPr>
              <a:t>.</a:t>
            </a:r>
            <a:endParaRPr lang="en-US" sz="7200" dirty="0">
              <a:latin typeface="+mj-lt"/>
            </a:endParaRPr>
          </a:p>
          <a:p>
            <a:pPr marL="182880" indent="-228600" algn="l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F1C56D0-C175-5381-167B-501DC9E498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9115" y="76201"/>
            <a:ext cx="3279412" cy="2614565"/>
          </a:xfrm>
          <a:prstGeom prst="rect">
            <a:avLst/>
          </a:prstGeom>
        </p:spPr>
      </p:pic>
      <p:pic>
        <p:nvPicPr>
          <p:cNvPr id="5" name="Obrázek 4" descr="Obsah obrázku pes, hnědá, savci&#10;&#10;Popis byl vytvořen automaticky">
            <a:extLst>
              <a:ext uri="{FF2B5EF4-FFF2-40B4-BE49-F238E27FC236}">
                <a16:creationId xmlns:a16="http://schemas.microsoft.com/office/drawing/2014/main" id="{C18565BE-5311-3A9F-9FDC-310022AF967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5" r="-1" b="-1"/>
          <a:stretch/>
        </p:blipFill>
        <p:spPr>
          <a:xfrm>
            <a:off x="6547152" y="196672"/>
            <a:ext cx="5404556" cy="3579050"/>
          </a:xfrm>
          <a:prstGeom prst="rect">
            <a:avLst/>
          </a:prstGeom>
        </p:spPr>
      </p:pic>
      <p:sp>
        <p:nvSpPr>
          <p:cNvPr id="4" name="AutoShape 2">
            <a:extLst>
              <a:ext uri="{FF2B5EF4-FFF2-40B4-BE49-F238E27FC236}">
                <a16:creationId xmlns:a16="http://schemas.microsoft.com/office/drawing/2014/main" id="{FC49E8BE-266C-196B-EC78-C520CA9447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022823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Custom 81">
      <a:dk1>
        <a:sysClr val="windowText" lastClr="000000"/>
      </a:dk1>
      <a:lt1>
        <a:sysClr val="window" lastClr="FFFFFF"/>
      </a:lt1>
      <a:dk2>
        <a:srgbClr val="21363B"/>
      </a:dk2>
      <a:lt2>
        <a:srgbClr val="F4F2F0"/>
      </a:lt2>
      <a:accent1>
        <a:srgbClr val="758468"/>
      </a:accent1>
      <a:accent2>
        <a:srgbClr val="B5A7AC"/>
      </a:accent2>
      <a:accent3>
        <a:srgbClr val="CC9C6F"/>
      </a:accent3>
      <a:accent4>
        <a:srgbClr val="767640"/>
      </a:accent4>
      <a:accent5>
        <a:srgbClr val="A5B295"/>
      </a:accent5>
      <a:accent6>
        <a:srgbClr val="C19DA7"/>
      </a:accent6>
      <a:hlink>
        <a:srgbClr val="D13D6E"/>
      </a:hlink>
      <a:folHlink>
        <a:srgbClr val="6C9D92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57</Words>
  <Application>Microsoft Office PowerPoint</Application>
  <PresentationFormat>Širokoúhlá obrazovka</PresentationFormat>
  <Paragraphs>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AvenirNext LT Pro Medium</vt:lpstr>
      <vt:lpstr>Sabon Next LT</vt:lpstr>
      <vt:lpstr>DappledVTI</vt:lpstr>
      <vt:lpstr> SILVESTR 2023/2024 VÍTÁNÍ NOVÉHO ROKU NA STATKU KRKAVČÍ HORA  VÍCE INFORMACÍ NA PENSION@KRKAVCIHORA.CZ TEL: 732 199 031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SILVESTR 2022 VÍTÁNÍ NOVÉHO ROKU 2023 NA STATKU KRKAVČÍ HORA</dc:title>
  <dc:creator>Kristyna Hrabetova</dc:creator>
  <cp:lastModifiedBy>Kristyna Mlčochová</cp:lastModifiedBy>
  <cp:revision>5</cp:revision>
  <cp:lastPrinted>2023-07-25T10:37:31Z</cp:lastPrinted>
  <dcterms:created xsi:type="dcterms:W3CDTF">2022-07-12T08:41:40Z</dcterms:created>
  <dcterms:modified xsi:type="dcterms:W3CDTF">2023-07-25T10:40:39Z</dcterms:modified>
</cp:coreProperties>
</file>